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F0DA-CC53-438E-8837-7AFA561AE4E3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BD187-9579-413F-9D3D-0D8A1F2E19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F0DA-CC53-438E-8837-7AFA561AE4E3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BD187-9579-413F-9D3D-0D8A1F2E19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F0DA-CC53-438E-8837-7AFA561AE4E3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BD187-9579-413F-9D3D-0D8A1F2E19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F0DA-CC53-438E-8837-7AFA561AE4E3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BD187-9579-413F-9D3D-0D8A1F2E19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F0DA-CC53-438E-8837-7AFA561AE4E3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BD187-9579-413F-9D3D-0D8A1F2E19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F0DA-CC53-438E-8837-7AFA561AE4E3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BD187-9579-413F-9D3D-0D8A1F2E19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F0DA-CC53-438E-8837-7AFA561AE4E3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BD187-9579-413F-9D3D-0D8A1F2E19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F0DA-CC53-438E-8837-7AFA561AE4E3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BD187-9579-413F-9D3D-0D8A1F2E19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F0DA-CC53-438E-8837-7AFA561AE4E3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BD187-9579-413F-9D3D-0D8A1F2E19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F0DA-CC53-438E-8837-7AFA561AE4E3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BD187-9579-413F-9D3D-0D8A1F2E19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F0DA-CC53-438E-8837-7AFA561AE4E3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BD187-9579-413F-9D3D-0D8A1F2E19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0F0DA-CC53-438E-8837-7AFA561AE4E3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BD187-9579-413F-9D3D-0D8A1F2E19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maam.ru/upload/blogs/detsad-110749-14556434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19672" y="332656"/>
            <a:ext cx="60605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Мини – музей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«Кукла в военной форме»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1880" y="5877272"/>
            <a:ext cx="5519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Презентацию подготовила Спасова Татьяна Юрьевна</a:t>
            </a:r>
          </a:p>
          <a:p>
            <a:pPr algn="ctr"/>
            <a:r>
              <a:rPr lang="ru-RU" b="1" dirty="0"/>
              <a:t>в</a:t>
            </a:r>
            <a:r>
              <a:rPr lang="ru-RU" b="1" dirty="0" smtClean="0"/>
              <a:t>оспитатель МАДОУ «Детский сад № 305»</a:t>
            </a: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3877523" cy="6182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663543" y="1988840"/>
            <a:ext cx="448045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наше мини-музее имеются сказки и </a:t>
            </a:r>
          </a:p>
          <a:p>
            <a:r>
              <a:rPr lang="ru-RU" dirty="0" smtClean="0"/>
              <a:t>рассказы на военную тематику, пословицы </a:t>
            </a:r>
          </a:p>
          <a:p>
            <a:r>
              <a:rPr lang="ru-RU" dirty="0" smtClean="0"/>
              <a:t>и поговорки, иллюстрации солдат разных</a:t>
            </a:r>
          </a:p>
          <a:p>
            <a:r>
              <a:rPr lang="ru-RU" dirty="0" smtClean="0"/>
              <a:t> эпох, альбомы для рассматривания, </a:t>
            </a:r>
          </a:p>
          <a:p>
            <a:r>
              <a:rPr lang="ru-RU" dirty="0" smtClean="0"/>
              <a:t>дидактические игры, раскраски.</a:t>
            </a:r>
          </a:p>
          <a:p>
            <a:r>
              <a:rPr lang="ru-RU" dirty="0" smtClean="0"/>
              <a:t>Военная форма: китель, фуражки, береты, </a:t>
            </a:r>
          </a:p>
          <a:p>
            <a:r>
              <a:rPr lang="ru-RU" dirty="0"/>
              <a:t>о</a:t>
            </a:r>
            <a:r>
              <a:rPr lang="ru-RU" dirty="0" smtClean="0"/>
              <a:t>фицерские погоны.</a:t>
            </a:r>
          </a:p>
          <a:p>
            <a:r>
              <a:rPr lang="ru-RU" dirty="0" smtClean="0"/>
              <a:t>Главными экспонатами мини-музея </a:t>
            </a:r>
          </a:p>
          <a:p>
            <a:r>
              <a:rPr lang="ru-RU" dirty="0"/>
              <a:t>я</a:t>
            </a:r>
            <a:r>
              <a:rPr lang="ru-RU" dirty="0" smtClean="0"/>
              <a:t>вляются куклы в военной форме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555\Desktop\мои\мои фото\2015-2017\мини-музей\IMG_55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8136904" cy="6102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555\Desktop\мои\мои фото\2015-2017\мини-музей\IMG_55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7999036" cy="59992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72</Words>
  <Application>Microsoft Office PowerPoint</Application>
  <PresentationFormat>Экран (4:3)</PresentationFormat>
  <Paragraphs>13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555</dc:creator>
  <cp:lastModifiedBy>555</cp:lastModifiedBy>
  <cp:revision>2</cp:revision>
  <dcterms:created xsi:type="dcterms:W3CDTF">2020-02-10T17:51:10Z</dcterms:created>
  <dcterms:modified xsi:type="dcterms:W3CDTF">2020-02-10T18:09:48Z</dcterms:modified>
</cp:coreProperties>
</file>